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60" r:id="rId3"/>
    <p:sldId id="410" r:id="rId4"/>
    <p:sldId id="397" r:id="rId5"/>
    <p:sldId id="439" r:id="rId6"/>
    <p:sldId id="459" r:id="rId7"/>
    <p:sldId id="440" r:id="rId8"/>
    <p:sldId id="451" r:id="rId9"/>
    <p:sldId id="452" r:id="rId10"/>
    <p:sldId id="453" r:id="rId11"/>
    <p:sldId id="441" r:id="rId12"/>
    <p:sldId id="448" r:id="rId13"/>
    <p:sldId id="450" r:id="rId14"/>
    <p:sldId id="443" r:id="rId15"/>
    <p:sldId id="461" r:id="rId16"/>
    <p:sldId id="455" r:id="rId17"/>
    <p:sldId id="456" r:id="rId18"/>
    <p:sldId id="458" r:id="rId19"/>
    <p:sldId id="454" r:id="rId20"/>
    <p:sldId id="447" r:id="rId21"/>
    <p:sldId id="445" r:id="rId22"/>
    <p:sldId id="446" r:id="rId23"/>
    <p:sldId id="437" r:id="rId24"/>
    <p:sldId id="408" r:id="rId25"/>
    <p:sldId id="407" r:id="rId26"/>
    <p:sldId id="404" r:id="rId27"/>
    <p:sldId id="442" r:id="rId28"/>
    <p:sldId id="462" r:id="rId29"/>
    <p:sldId id="406" r:id="rId30"/>
    <p:sldId id="436" r:id="rId31"/>
    <p:sldId id="4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4074" autoAdjust="0"/>
  </p:normalViewPr>
  <p:slideViewPr>
    <p:cSldViewPr snapToGrid="0">
      <p:cViewPr varScale="1">
        <p:scale>
          <a:sx n="100" d="100"/>
          <a:sy n="100" d="100"/>
        </p:scale>
        <p:origin x="125" y="49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7AAC2FC-6FE1-4AED-879C-C057ED833CF4}"/>
    <pc:docChg chg="custSel modSld">
      <pc:chgData name="Weifeng Xu" userId="e7aed605-a3dd-4d5a-a692-a87037af107b" providerId="ADAL" clId="{C7AAC2FC-6FE1-4AED-879C-C057ED833CF4}" dt="2021-01-21T03:15:10.169" v="52" actId="20577"/>
      <pc:docMkLst>
        <pc:docMk/>
      </pc:docMkLst>
      <pc:sldChg chg="modNotesTx">
        <pc:chgData name="Weifeng Xu" userId="e7aed605-a3dd-4d5a-a692-a87037af107b" providerId="ADAL" clId="{C7AAC2FC-6FE1-4AED-879C-C057ED833CF4}" dt="2021-01-21T03:15:10.169" v="52" actId="20577"/>
        <pc:sldMkLst>
          <pc:docMk/>
          <pc:sldMk cId="2092019822" sldId="4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–I lo  -k –w ~/traffic/image2.log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</a:t>
            </a:r>
            <a:r>
              <a:rPr lang="en-US" dirty="0"/>
              <a:t>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 -V 127.0.0.1/image.html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 (Observe HTTP with embedded images)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54524" y="4033922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takes places in 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shows the assembled TCP 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works only capture 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3 TCP segments: 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Show the content of 3 TCP segments is http response and the data (building.jpg)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of http response header: </a:t>
            </a:r>
            <a:r>
              <a:rPr lang="en-US" sz="1600" dirty="0">
                <a:solidFill>
                  <a:srgbClr val="FF0000"/>
                </a:solidFill>
              </a:rPr>
              <a:t>289      (0x000 -0x120)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Verify start and end of Image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(0x0121 – 0x10d55 +1 =68661 bytes)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building.jpg from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the building.jpg from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257"/>
            <a:ext cx="7635902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0" y="2304421"/>
            <a:ext cx="9488620" cy="25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relation between IP packet and TCP payload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  <a:p>
            <a:r>
              <a:rPr lang="en-US" dirty="0"/>
              <a:t>Captured HTTP Traffic overview</a:t>
            </a:r>
          </a:p>
          <a:p>
            <a:r>
              <a:rPr lang="en-US" dirty="0"/>
              <a:t>Analyze the second HTTP get request/response </a:t>
            </a:r>
          </a:p>
          <a:p>
            <a:pPr lvl="1"/>
            <a:r>
              <a:rPr lang="en-US" dirty="0"/>
              <a:t>Traffic contains an image</a:t>
            </a:r>
          </a:p>
          <a:p>
            <a:r>
              <a:rPr lang="en-US" dirty="0"/>
              <a:t>Extract the building.jpg from traffic</a:t>
            </a:r>
          </a:p>
          <a:p>
            <a:r>
              <a:rPr lang="en-US" dirty="0"/>
              <a:t>Size relation between IP packet and TCP payload </a:t>
            </a:r>
          </a:p>
        </p:txBody>
      </p:sp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472" y="841522"/>
            <a:ext cx="6411310" cy="36969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Verify the length relation between IP packet and TCP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2" y="130476"/>
            <a:ext cx="8748348" cy="62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OSI, TCP/IP, security attacks, and forensic evidence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6" y="1047952"/>
            <a:ext cx="9781097" cy="4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9" y="277035"/>
            <a:ext cx="7628792" cy="6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9" y="616503"/>
            <a:ext cx="7743751" cy="54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curl to sent request</a:t>
            </a:r>
          </a:p>
          <a:p>
            <a:r>
              <a:rPr lang="en-US" dirty="0"/>
              <a:t>Capture the traffic in image.log</a:t>
            </a:r>
          </a:p>
          <a:p>
            <a:r>
              <a:rPr lang="en-US" dirty="0"/>
              <a:t>Why can’t you see the TCP segments?</a:t>
            </a:r>
          </a:p>
          <a:p>
            <a:r>
              <a:rPr lang="en-US" dirty="0"/>
              <a:t>Using Chrome to sent request from Win 10 and save the log file </a:t>
            </a:r>
            <a:r>
              <a:rPr lang="en-US"/>
              <a:t>in image3.log.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2070" y="237393"/>
            <a:ext cx="24608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Make 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apache2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traffic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5" y="699058"/>
            <a:ext cx="7424228" cy="55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4" y="822774"/>
            <a:ext cx="11372960" cy="52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5" y="1139612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83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Traffic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127.0.0.1/image.html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: default value of for 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 head length (289) + </a:t>
            </a:r>
            <a:r>
              <a:rPr lang="en-US" dirty="0">
                <a:solidFill>
                  <a:srgbClr val="FFC000"/>
                </a:solidFill>
              </a:rPr>
              <a:t>Build.jpg (68661) </a:t>
            </a:r>
            <a:r>
              <a:rPr lang="en-US" dirty="0"/>
              <a:t>= TCP 1(</a:t>
            </a:r>
            <a:r>
              <a:rPr lang="en-US" dirty="0">
                <a:solidFill>
                  <a:srgbClr val="FF0000"/>
                </a:solidFill>
              </a:rPr>
              <a:t>32768)</a:t>
            </a:r>
            <a:r>
              <a:rPr lang="en-US" dirty="0"/>
              <a:t>+TCP 2(</a:t>
            </a:r>
            <a:r>
              <a:rPr lang="en-US" dirty="0">
                <a:solidFill>
                  <a:srgbClr val="FF0000"/>
                </a:solidFill>
              </a:rPr>
              <a:t>32768) </a:t>
            </a:r>
            <a:r>
              <a:rPr lang="en-US" dirty="0"/>
              <a:t>+TCP 3 (</a:t>
            </a:r>
            <a:r>
              <a:rPr lang="en-US" dirty="0">
                <a:solidFill>
                  <a:srgbClr val="FF0000"/>
                </a:solidFill>
              </a:rPr>
              <a:t>3414) =68950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Parse image.html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0912" y="4716094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251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Verify two HTTP GET: .</a:t>
            </a:r>
            <a:r>
              <a:rPr lang="en-US" sz="1600" dirty="0">
                <a:solidFill>
                  <a:srgbClr val="FF0000"/>
                </a:solidFill>
              </a:rPr>
              <a:t>html</a:t>
            </a:r>
            <a:r>
              <a:rPr lang="en-US" sz="1600" dirty="0"/>
              <a:t> and .</a:t>
            </a:r>
            <a:r>
              <a:rPr lang="en-US" sz="1600" dirty="0">
                <a:solidFill>
                  <a:srgbClr val="7030A0"/>
                </a:solidFill>
              </a:rPr>
              <a:t>jpg</a:t>
            </a:r>
          </a:p>
        </p:txBody>
      </p:sp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second HTTP get request/response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 displaying 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29508</TotalTime>
  <Words>563</Words>
  <Application>Microsoft Office PowerPoint</Application>
  <PresentationFormat>Widescreen</PresentationFormat>
  <Paragraphs>101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2442</cp:revision>
  <dcterms:created xsi:type="dcterms:W3CDTF">2020-09-14T14:43:27Z</dcterms:created>
  <dcterms:modified xsi:type="dcterms:W3CDTF">2021-01-21T03:15:37Z</dcterms:modified>
</cp:coreProperties>
</file>